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_rels/notesSlide46.xml.rels" ContentType="application/vnd.openxmlformats-package.relationships+xml"/>
  <Override PartName="/ppt/notesSlides/_rels/notesSlide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6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32.xml" ContentType="application/vnd.openxmlformats-officedocument.presentationml.slide+xml"/>
  <Override PartName="/ppt/slides/slide11.xml" ContentType="application/vnd.openxmlformats-officedocument.presentationml.slide+xml"/>
  <Override PartName="/ppt/slides/slide33.xml" ContentType="application/vnd.openxmlformats-officedocument.presentationml.slide+xml"/>
  <Override PartName="/ppt/slides/slide12.xml" ContentType="application/vnd.openxmlformats-officedocument.presentationml.slide+xml"/>
  <Override PartName="/ppt/slides/slide34.xml" ContentType="application/vnd.openxmlformats-officedocument.presentationml.slide+xml"/>
  <Override PartName="/ppt/slides/slide13.xml" ContentType="application/vnd.openxmlformats-officedocument.presentationml.slide+xml"/>
  <Override PartName="/ppt/slides/slide35.xml" ContentType="application/vnd.openxmlformats-officedocument.presentationml.slide+xml"/>
  <Override PartName="/ppt/slides/slide14.xml" ContentType="application/vnd.openxmlformats-officedocument.presentationml.slide+xml"/>
  <Override PartName="/ppt/slides/slide36.xml" ContentType="application/vnd.openxmlformats-officedocument.presentationml.slide+xml"/>
  <Override PartName="/ppt/slides/slide15.xml" ContentType="application/vnd.openxmlformats-officedocument.presentationml.slide+xml"/>
  <Override PartName="/ppt/slides/slide37.xml" ContentType="application/vnd.openxmlformats-officedocument.presentationml.slide+xml"/>
  <Override PartName="/ppt/slides/slide16.xml" ContentType="application/vnd.openxmlformats-officedocument.presentationml.slide+xml"/>
  <Override PartName="/ppt/slides/slide38.xml" ContentType="application/vnd.openxmlformats-officedocument.presentationml.slide+xml"/>
  <Override PartName="/ppt/slides/slide17.xml" ContentType="application/vnd.openxmlformats-officedocument.presentationml.slide+xml"/>
  <Override PartName="/ppt/slides/slide39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4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33.xml.rels" ContentType="application/vnd.openxmlformats-package.relationships+xml"/>
  <Override PartName="/ppt/slides/_rels/slide11.xml.rels" ContentType="application/vnd.openxmlformats-package.relationships+xml"/>
  <Override PartName="/ppt/slides/_rels/slide34.xml.rels" ContentType="application/vnd.openxmlformats-package.relationships+xml"/>
  <Override PartName="/ppt/slides/_rels/slide12.xml.rels" ContentType="application/vnd.openxmlformats-package.relationships+xml"/>
  <Override PartName="/ppt/slides/_rels/slide35.xml.rels" ContentType="application/vnd.openxmlformats-package.relationships+xml"/>
  <Override PartName="/ppt/slides/_rels/slide13.xml.rels" ContentType="application/vnd.openxmlformats-package.relationships+xml"/>
  <Override PartName="/ppt/slides/_rels/slide36.xml.rels" ContentType="application/vnd.openxmlformats-package.relationships+xml"/>
  <Override PartName="/ppt/slides/_rels/slide14.xml.rels" ContentType="application/vnd.openxmlformats-package.relationships+xml"/>
  <Override PartName="/ppt/slides/_rels/slide37.xml.rels" ContentType="application/vnd.openxmlformats-package.relationships+xml"/>
  <Override PartName="/ppt/slides/_rels/slide15.xml.rels" ContentType="application/vnd.openxmlformats-package.relationships+xml"/>
  <Override PartName="/ppt/slides/_rels/slide38.xml.rels" ContentType="application/vnd.openxmlformats-package.relationships+xml"/>
  <Override PartName="/ppt/slides/_rels/slide16.xml.rels" ContentType="application/vnd.openxmlformats-package.relationships+xml"/>
  <Override PartName="/ppt/slides/_rels/slide39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42.xml.rels" ContentType="application/vnd.openxmlformats-package.relationships+xml"/>
  <Override PartName="/ppt/slides/_rels/slide20.xml.rels" ContentType="application/vnd.openxmlformats-package.relationships+xml"/>
  <Override PartName="/ppt/slides/_rels/slide43.xml.rels" ContentType="application/vnd.openxmlformats-package.relationships+xml"/>
  <Override PartName="/ppt/slides/_rels/slide21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45.xml.rels" ContentType="application/vnd.openxmlformats-package.relationships+xml"/>
  <Override PartName="/ppt/slides/_rels/slide23.xml.rels" ContentType="application/vnd.openxmlformats-package.relationships+xml"/>
  <Override PartName="/ppt/slides/_rels/slide46.xml.rels" ContentType="application/vnd.openxmlformats-package.relationships+xml"/>
  <Override PartName="/ppt/slides/_rels/slide24.xml.rels" ContentType="application/vnd.openxmlformats-package.relationships+xml"/>
  <Override PartName="/ppt/slides/_rels/slide47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slide21.xml" ContentType="application/vnd.openxmlformats-officedocument.presentationml.slide+xml"/>
  <Override PartName="/ppt/slides/slide43.xml" ContentType="application/vnd.openxmlformats-officedocument.presentationml.slide+xml"/>
  <Override PartName="/ppt/slides/slide22.xml" ContentType="application/vnd.openxmlformats-officedocument.presentationml.slide+xml"/>
  <Override PartName="/ppt/slides/slide44.xml" ContentType="application/vnd.openxmlformats-officedocument.presentationml.slide+xml"/>
  <Override PartName="/ppt/slides/slide23.xml" ContentType="application/vnd.openxmlformats-officedocument.presentationml.slide+xml"/>
  <Override PartName="/ppt/slides/slide45.xml" ContentType="application/vnd.openxmlformats-officedocument.presentationml.slide+xml"/>
  <Override PartName="/ppt/slides/slide24.xml" ContentType="application/vnd.openxmlformats-officedocument.presentationml.slide+xml"/>
  <Override PartName="/ppt/slides/slide46.xml" ContentType="application/vnd.openxmlformats-officedocument.presentationml.slide+xml"/>
  <Override PartName="/ppt/slides/slide25.xml" ContentType="application/vnd.openxmlformats-officedocument.presentationml.slide+xml"/>
  <Override PartName="/ppt/slides/slide47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media/image1.jpeg" ContentType="image/jpeg"/>
  <Override PartName="/ppt/media/image2.png" ContentType="image/png"/>
  <Override PartName="/ppt/media/image7.jpeg" ContentType="image/jpeg"/>
  <Override PartName="/ppt/media/image3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8.jpeg" ContentType="image/jpeg"/>
  <Override PartName="/ppt/media/image9.jpeg" ContentType="image/jpeg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330D6863-C026-43CD-A606-6A90C0598046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BD5774F-18E1-4DCD-BBE8-7AA462EA039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9280BA1-A2AB-4A73-91CC-E013BF1B658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46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884F560-60C6-4716-92A3-3DC0F32E128E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1F9855F-9EE9-4A52-AADC-E76B48229B9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46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943EBE-08A9-4538-889A-B0E95F6423B2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1A7669-15B8-4AE2-818B-76294DF4C1F9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768C4B-E984-4492-B60D-AB8B12AE8362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840CF6-9AA2-4047-A3BD-897095F5A4B8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9F1B05-F45A-4773-B814-3F127364AE82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3CA3C3-9F4F-4B0F-890B-CD30DB5EED7D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4F3E53-57A7-4AC6-8E6A-4667D527FDB6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F7B009-8917-461D-8ED5-77B88C2DD496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7110D4-8DCD-44D3-B5B3-19CFF8127D25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63FAD1-F54E-44D2-BC23-4D9C4CD10AEC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7C2CD1-2465-4A8C-9CCC-B2F620586EB6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124657-0F3A-4EB8-846E-7804D1E9F958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0275792-C0AC-430A-B774-E8C4DB78C32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98FF4A9-0701-4064-8486-B658FE1AB4F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C6E318F-E3AB-4B6A-89E8-A608460029E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CD12A6E-667B-47E2-A53A-11A4776D73D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F630AB6-6DCA-45A7-8255-CC17DC5AD0D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D7350C0-3A9E-4757-AB03-4F1CEB04A5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25AB2FD-CA7F-4224-B14B-641CE5F1371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A27D632-A886-4995-86BF-E24F0888CD8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E186BCB-8466-44FF-92D3-68D11FDB26C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AF97C8F-F35C-4262-BE08-102A47E704C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D052B5F-43E9-49E8-A345-E5573FDC56F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1443341-24F6-4003-AE01-EA33A18015C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Master title style</a:t>
            </a:r>
            <a:endParaRPr b="0" lang="en-US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A37AA0C-1036-4101-B5B7-C8659CDE888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 idx="5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1869A81-1500-46E4-923B-86F573E442A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42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2"/>
                </a:solidFill>
                <a:latin typeface="Abadi"/>
                <a:ea typeface="SF Pro"/>
              </a:rPr>
              <a:t>Cho Hyunwoo</a:t>
            </a:r>
            <a:br>
              <a:rPr sz="1800"/>
            </a:br>
            <a:r>
              <a:rPr b="0" lang="en-US" sz="1800" spc="-1" strike="noStrike">
                <a:solidFill>
                  <a:schemeClr val="lt2"/>
                </a:solidFill>
                <a:latin typeface="Abadi"/>
                <a:ea typeface="SF Pro"/>
              </a:rPr>
              <a:t>01/29/2024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A1595F-117D-45D8-91BC-9FC03FCCB25C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9455F7-8276-4F3C-90B6-822E5E355824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317265-826F-49F5-A680-2CC90E26A362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437512-E6B9-4E14-994B-588867FBDCE5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C6C6C0-64DC-4538-8980-D2F7B3156E17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679D4D-E1B2-4457-968E-813D95A32F4A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ontent Placeholder 2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analytics demo in screenshots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499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defTabSz="9144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730A8A-1F7B-469A-8939-61F6A7CF1DBF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Box 1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DF6248-FF87-4867-9062-3D6699DD78AB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480604E-ACF6-47EB-AF88-FCF8DB5209EE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2DFCA1D-ABF1-48B5-B76A-B62A9A3C69B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726F20-7326-424A-8677-161A6291965E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F7AEB9-4A39-40F8-847A-4828F2349727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FF4C77-D7A8-4400-A34E-FADFE1A23DAE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6FC47D-7336-4642-8077-058FB47FD798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AE642D-5489-4233-AB7B-352A010684C5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B4DB51-29CF-4ACA-A60F-420524AA57B4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7CFCDB-A5CF-4271-BD6A-994875FC2516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06F490-E834-4F30-B8B5-198AAFE0AD4A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8E7152-5FC3-47C7-8165-D96CB6E4DEF5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57504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A9F5B6-D762-4A2C-941F-E91F7CC91BC0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</a:pPr>
            <a:fld id="{FFE91153-7C8F-49DC-B19A-C3EBC118F56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methodologies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all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0005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969A1C-A400-46DF-B287-22223CF60844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082453-862D-4BF9-B1CB-9F56ABB7DAF2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085151-A489-435C-8E39-45A38153BD69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2254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4FD685-5896-4E06-BF3B-6F43C4FD60F3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Box 6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A5A9D2-06AF-407D-961B-31A152026A0D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12AE21-1616-476C-87D0-6DCEC2361DF5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45A850-0E67-438B-88DC-23CCC25CFEA9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Box 1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2FCF36-450C-4739-9633-0F9113A323EC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</a:pPr>
            <a:fld id="{EA4EA00C-FF6E-4F7F-9532-66104B39518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3" name="Title 1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Content Placeholder 2"/>
          <p:cNvSpPr/>
          <p:nvPr/>
        </p:nvSpPr>
        <p:spPr>
          <a:xfrm>
            <a:off x="958680" y="2521440"/>
            <a:ext cx="10242720" cy="189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77839"/>
          </a:bodyPr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Microsoft YaHei"/>
              </a:rPr>
              <a:t>“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Microsoft YaHei"/>
              </a:rPr>
              <a:t>SpaceX” has privately funded the development of orbital launch systems that can be reused many times, similar to the re-usability of aircraft. The essential benefit of the project is to make spacial travel more accessible and reliable.</a:t>
            </a:r>
            <a:br>
              <a:rPr sz="2200"/>
            </a:br>
            <a:br>
              <a:rPr sz="2200"/>
            </a:b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Microsoft YaHei"/>
              </a:rPr>
              <a:t>In order to optimize and increase the efficiency of the development, the system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must be developed that would estimate the success of the orbital launches to cut costs of the project.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Problems you want to find answers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DC889B-8B00-451F-AC95-E2663F4F3C67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90EBD2-B20B-4C47-8C2F-15389D519254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1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5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695357-682E-464D-9A25-ED43D25B933D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8B5E3B-297E-44F0-8A5A-E90BE5C0C5F2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…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A9B6A2-3A9F-4363-A3B3-457A180BE4A1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0E0CD3-05DE-49B2-BA58-449CD8E34533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1FD3A07-4A42-457C-80A3-29DA88E12AC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6" name="TextBox 1"/>
          <p:cNvSpPr/>
          <p:nvPr/>
        </p:nvSpPr>
        <p:spPr>
          <a:xfrm>
            <a:off x="777960" y="281268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tent Placeholder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27850" lnSpcReduction="20000"/>
          </a:bodyPr>
          <a:p>
            <a:pPr defTabSz="914400"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</a:rPr>
              <a:t>Executive Summary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9EE10B-DCA5-4FBC-98A7-E4E810D9C19B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9E1679-F8AA-4AA1-9371-F088B2B881DA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data collection with SpaceX REST calls using key phrases and flowcharts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15BF14-126C-4644-B530-77B4630107A7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defTabSz="914400">
              <a:lnSpc>
                <a:spcPct val="90000"/>
              </a:lnSpc>
            </a:pPr>
            <a:endParaRPr b="0" lang="en-US" sz="4000" spc="-1" strike="noStrike">
              <a:solidFill>
                <a:srgbClr val="1c7ddb"/>
              </a:solidFill>
              <a:latin typeface="Abadi"/>
              <a:ea typeface="IBM Plex Mono SemiBold"/>
            </a:endParaRPr>
          </a:p>
        </p:txBody>
      </p:sp>
      <p:sp>
        <p:nvSpPr>
          <p:cNvPr id="186" name="Title 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Content Placeholder 4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FA84FD-1768-49E1-9992-26DCC63DAB9F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Application>LibreOffice/7.6.2.1$Windows_X86_64 LibreOffice_project/56f7684011345957bbf33a7ee678afaf4d2ba333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2024-01-29T18:19:16Z</dcterms:modified>
  <cp:revision>200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